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e176c65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e176c65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e176c6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e176c6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e176c6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e176c6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e176c6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e176c6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e176c6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e176c6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e176c65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e176c65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e176c65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e176c6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e176c65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e176c6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e176c6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e176c6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e176c65b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e176c65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e176c65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e176c65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e176c65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e176c65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e176c65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e176c65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e176c65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e176c65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e176c65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e176c65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176c65b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e176c65b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e176c65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e176c65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e176c65b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e176c65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e176c65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e176c65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e176c65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e176c65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e176c65b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e176c65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e176c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e176c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e176c65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e176c65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176c65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e176c65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176c65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e176c65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e176c65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e176c65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e176c65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e176c65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e176c65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e176c65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e176c65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e176c65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e176c65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e176c65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e176c65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e176c65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e176c65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e176c65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e176c65b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e176c65b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e176c65b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e176c65b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e176c65b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e176c65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e176c65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e176c65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e176c65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e176c65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e176c65b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e176c65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e176c65b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e176c65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e176c65b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e176c65b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e176c65b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e176c65b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e176c65b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e176c65b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e176c65b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e176c65b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e176c65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e176c6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e176c6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e176c6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176c6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176c6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e176c6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e176c6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e176c6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e176c6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watch?v=wVax6VvU9F0&amp;t=15m40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Memcache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memcache docs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1" name="Google Shape;131;p23"/>
          <p:cNvCxnSpPr/>
          <p:nvPr/>
        </p:nvCxnSpPr>
        <p:spPr>
          <a:xfrm>
            <a:off x="599500" y="4283350"/>
            <a:ext cx="764700" cy="29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23" y="0"/>
            <a:ext cx="787255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" name="Google Shape;137;p24"/>
          <p:cNvCxnSpPr/>
          <p:nvPr/>
        </p:nvCxnSpPr>
        <p:spPr>
          <a:xfrm>
            <a:off x="2241075" y="2865175"/>
            <a:ext cx="737700" cy="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2241075" y="2204375"/>
            <a:ext cx="737700" cy="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4"/>
          <p:cNvCxnSpPr/>
          <p:nvPr/>
        </p:nvCxnSpPr>
        <p:spPr>
          <a:xfrm>
            <a:off x="2241075" y="4465450"/>
            <a:ext cx="737700" cy="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9093"/>
            <a:ext cx="9144002" cy="42622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456"/>
            <a:ext cx="9144000" cy="36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4746950" y="440450"/>
            <a:ext cx="39621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FYI</a:t>
            </a:r>
            <a:endParaRPr sz="15000">
              <a:solidFill>
                <a:srgbClr val="FF0000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198575" y="520075"/>
            <a:ext cx="29691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351"/>
            <a:ext cx="9144001" cy="47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5181900" y="1338775"/>
            <a:ext cx="39621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FYI</a:t>
            </a:r>
            <a:endParaRPr sz="15000">
              <a:solidFill>
                <a:srgbClr val="FF0000"/>
              </a:solidFill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1947950" y="775400"/>
            <a:ext cx="51156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28" y="0"/>
            <a:ext cx="68509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5181900" y="1338775"/>
            <a:ext cx="39621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FYI</a:t>
            </a:r>
            <a:endParaRPr sz="1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075"/>
            <a:ext cx="9144001" cy="3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5181900" y="1338775"/>
            <a:ext cx="39621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FYI</a:t>
            </a:r>
            <a:endParaRPr sz="1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99" y="0"/>
            <a:ext cx="6731425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30"/>
          <p:cNvSpPr txBox="1"/>
          <p:nvPr/>
        </p:nvSpPr>
        <p:spPr>
          <a:xfrm>
            <a:off x="5181900" y="1338775"/>
            <a:ext cx="39621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FYI</a:t>
            </a:r>
            <a:endParaRPr sz="1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set, get, memcache.Item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32"/>
          <p:cNvSpPr/>
          <p:nvPr/>
        </p:nvSpPr>
        <p:spPr>
          <a:xfrm>
            <a:off x="2806325" y="2554375"/>
            <a:ext cx="4935000" cy="199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3377"/>
            <a:ext cx="9144002" cy="37213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3" name="Google Shape;193;p33"/>
          <p:cNvCxnSpPr/>
          <p:nvPr/>
        </p:nvCxnSpPr>
        <p:spPr>
          <a:xfrm flipH="1">
            <a:off x="2415375" y="260650"/>
            <a:ext cx="208500" cy="5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3"/>
          <p:cNvCxnSpPr/>
          <p:nvPr/>
        </p:nvCxnSpPr>
        <p:spPr>
          <a:xfrm flipH="1">
            <a:off x="2098675" y="3266825"/>
            <a:ext cx="681600" cy="34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3"/>
          <p:cNvCxnSpPr/>
          <p:nvPr/>
        </p:nvCxnSpPr>
        <p:spPr>
          <a:xfrm flipH="1">
            <a:off x="2178925" y="2372650"/>
            <a:ext cx="208500" cy="51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509"/>
            <a:ext cx="9143998" cy="45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900" y="0"/>
            <a:ext cx="3705100" cy="2438925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78537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475" y="0"/>
            <a:ext cx="3079525" cy="1902625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add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3305"/>
            <a:ext cx="9144002" cy="149919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expiration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80990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000" y="0"/>
            <a:ext cx="3267000" cy="2258975"/>
          </a:xfrm>
          <a:prstGeom prst="rect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9"/>
          <p:cNvSpPr txBox="1"/>
          <p:nvPr/>
        </p:nvSpPr>
        <p:spPr>
          <a:xfrm>
            <a:off x="5751675" y="3284950"/>
            <a:ext cx="3075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STEP 1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79928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125" y="0"/>
            <a:ext cx="3172875" cy="19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5751675" y="3284950"/>
            <a:ext cx="3075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STEP 2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increment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Engine Sessions - Three Options: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Google logins and their session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Gorilla sessions with manual routing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(either via http.ServeMux or some other router)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Session ID and Memcache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a regular cookie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in that cookie a session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memcache for their session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9446"/>
            <a:ext cx="9144000" cy="214230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7" name="Google Shape;247;p42"/>
          <p:cNvCxnSpPr/>
          <p:nvPr/>
        </p:nvCxnSpPr>
        <p:spPr>
          <a:xfrm>
            <a:off x="834075" y="2797650"/>
            <a:ext cx="677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75"/>
            <a:ext cx="9143998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3549" l="0" r="0" t="0"/>
          <a:stretch/>
        </p:blipFill>
        <p:spPr>
          <a:xfrm>
            <a:off x="2234775" y="0"/>
            <a:ext cx="4674450" cy="49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6716100" y="4761300"/>
            <a:ext cx="2427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William Kennedy, Go In Action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93" y="0"/>
            <a:ext cx="8106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3" y="0"/>
            <a:ext cx="86997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sessions with memcache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85427" cy="27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653" y="2429200"/>
            <a:ext cx="4493346" cy="2714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memcache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6449" cy="39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575" y="2762900"/>
            <a:ext cx="4311426" cy="23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84417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 txBox="1"/>
          <p:nvPr/>
        </p:nvSpPr>
        <p:spPr>
          <a:xfrm>
            <a:off x="5899400" y="245015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CODE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3999" cy="5022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4"/>
          <p:cNvSpPr txBox="1"/>
          <p:nvPr/>
        </p:nvSpPr>
        <p:spPr>
          <a:xfrm>
            <a:off x="5908100" y="205050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RESULT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708017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5"/>
          <p:cNvSpPr txBox="1"/>
          <p:nvPr/>
        </p:nvSpPr>
        <p:spPr>
          <a:xfrm>
            <a:off x="5899400" y="245015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CODE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" y="0"/>
            <a:ext cx="90920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6"/>
          <p:cNvSpPr txBox="1"/>
          <p:nvPr/>
        </p:nvSpPr>
        <p:spPr>
          <a:xfrm>
            <a:off x="5908100" y="205050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RESULT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54490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7"/>
          <p:cNvSpPr txBox="1"/>
          <p:nvPr/>
        </p:nvSpPr>
        <p:spPr>
          <a:xfrm>
            <a:off x="5899400" y="245015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CODE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87641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/>
        </p:nvSpPr>
        <p:spPr>
          <a:xfrm>
            <a:off x="5908100" y="205050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RESULT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1" cy="50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 txBox="1"/>
          <p:nvPr/>
        </p:nvSpPr>
        <p:spPr>
          <a:xfrm>
            <a:off x="5908100" y="2050500"/>
            <a:ext cx="28236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RESULT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photoblog with memcache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Don’t worry too much about HMAC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only storing a UUID session ID in a cookie</a:t>
            </a:r>
            <a:endParaRPr sz="2400"/>
          </a:p>
        </p:txBody>
      </p:sp>
      <p:sp>
        <p:nvSpPr>
          <p:cNvPr id="353" name="Google Shape;35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https://www.youtube.com/watch?v=wVax6VvU9F0&amp;t=15m40s</a:t>
            </a:r>
            <a:r>
              <a:rPr lang="en" sz="1200"/>
              <a:t> </a:t>
            </a:r>
            <a:endParaRPr sz="1200"/>
          </a:p>
        </p:txBody>
      </p:sp>
      <p:sp>
        <p:nvSpPr>
          <p:cNvPr id="354" name="Google Shape;354;p61"/>
          <p:cNvSpPr txBox="1"/>
          <p:nvPr/>
        </p:nvSpPr>
        <p:spPr>
          <a:xfrm>
            <a:off x="5947800" y="3987925"/>
            <a:ext cx="288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“... a lot of sites do it this way …”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Memcache backstory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weren’t using all of their capacity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eg, had 1GB RAM but only 100 MB used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memcache built to use 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Memcache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a big map distributed across all of your machines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“a big distributed map”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memcache is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you’re storing things in memory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memcache to improve data retrieval performance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cache database queries in memcache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is it in memcache?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yes - great, get it from memcache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- do the datastore query, get it, then store it in memcache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decreases load on database which increases performance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use memcache for sessions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storing user data in a cookie, store it in memcache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just use a map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memcache?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2607150" y="803150"/>
            <a:ext cx="472200" cy="876900"/>
            <a:chOff x="1230200" y="820000"/>
            <a:chExt cx="472200" cy="876900"/>
          </a:xfrm>
        </p:grpSpPr>
        <p:sp>
          <p:nvSpPr>
            <p:cNvPr id="93" name="Google Shape;93;p20"/>
            <p:cNvSpPr/>
            <p:nvPr/>
          </p:nvSpPr>
          <p:spPr>
            <a:xfrm>
              <a:off x="1230200" y="820000"/>
              <a:ext cx="472200" cy="876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0"/>
            <p:cNvSpPr txBox="1"/>
            <p:nvPr/>
          </p:nvSpPr>
          <p:spPr>
            <a:xfrm>
              <a:off x="1367900" y="820000"/>
              <a:ext cx="196800" cy="8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server</a:t>
              </a:r>
              <a:endParaRPr b="1" sz="800"/>
            </a:p>
          </p:txBody>
        </p:sp>
      </p:grpSp>
      <p:grpSp>
        <p:nvGrpSpPr>
          <p:cNvPr id="95" name="Google Shape;95;p20"/>
          <p:cNvGrpSpPr/>
          <p:nvPr/>
        </p:nvGrpSpPr>
        <p:grpSpPr>
          <a:xfrm>
            <a:off x="2607150" y="1821050"/>
            <a:ext cx="472200" cy="876900"/>
            <a:chOff x="1230200" y="820000"/>
            <a:chExt cx="472200" cy="876900"/>
          </a:xfrm>
        </p:grpSpPr>
        <p:sp>
          <p:nvSpPr>
            <p:cNvPr id="96" name="Google Shape;96;p20"/>
            <p:cNvSpPr/>
            <p:nvPr/>
          </p:nvSpPr>
          <p:spPr>
            <a:xfrm>
              <a:off x="1230200" y="820000"/>
              <a:ext cx="472200" cy="876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0"/>
            <p:cNvSpPr txBox="1"/>
            <p:nvPr/>
          </p:nvSpPr>
          <p:spPr>
            <a:xfrm>
              <a:off x="1367900" y="820000"/>
              <a:ext cx="196800" cy="8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server</a:t>
              </a:r>
              <a:endParaRPr b="1" sz="800"/>
            </a:p>
          </p:txBody>
        </p:sp>
      </p:grpSp>
      <p:grpSp>
        <p:nvGrpSpPr>
          <p:cNvPr id="98" name="Google Shape;98;p20"/>
          <p:cNvGrpSpPr/>
          <p:nvPr/>
        </p:nvGrpSpPr>
        <p:grpSpPr>
          <a:xfrm>
            <a:off x="2607150" y="2838950"/>
            <a:ext cx="472200" cy="876900"/>
            <a:chOff x="1230200" y="820000"/>
            <a:chExt cx="472200" cy="876900"/>
          </a:xfrm>
        </p:grpSpPr>
        <p:sp>
          <p:nvSpPr>
            <p:cNvPr id="99" name="Google Shape;99;p20"/>
            <p:cNvSpPr/>
            <p:nvPr/>
          </p:nvSpPr>
          <p:spPr>
            <a:xfrm>
              <a:off x="1230200" y="820000"/>
              <a:ext cx="472200" cy="876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 txBox="1"/>
            <p:nvPr/>
          </p:nvSpPr>
          <p:spPr>
            <a:xfrm>
              <a:off x="1367900" y="820000"/>
              <a:ext cx="196800" cy="8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server</a:t>
              </a:r>
              <a:endParaRPr b="1" sz="800"/>
            </a:p>
          </p:txBody>
        </p:sp>
      </p:grpSp>
      <p:grpSp>
        <p:nvGrpSpPr>
          <p:cNvPr id="101" name="Google Shape;101;p20"/>
          <p:cNvGrpSpPr/>
          <p:nvPr/>
        </p:nvGrpSpPr>
        <p:grpSpPr>
          <a:xfrm>
            <a:off x="1792875" y="1866675"/>
            <a:ext cx="472200" cy="876900"/>
            <a:chOff x="1230200" y="820000"/>
            <a:chExt cx="472200" cy="876900"/>
          </a:xfrm>
        </p:grpSpPr>
        <p:sp>
          <p:nvSpPr>
            <p:cNvPr id="102" name="Google Shape;102;p20"/>
            <p:cNvSpPr/>
            <p:nvPr/>
          </p:nvSpPr>
          <p:spPr>
            <a:xfrm>
              <a:off x="1230200" y="820000"/>
              <a:ext cx="472200" cy="876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 txBox="1"/>
            <p:nvPr/>
          </p:nvSpPr>
          <p:spPr>
            <a:xfrm rot="-5400000">
              <a:off x="1068950" y="1022475"/>
              <a:ext cx="7032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load balancer</a:t>
              </a:r>
              <a:endParaRPr b="1" sz="800"/>
            </a:p>
          </p:txBody>
        </p:sp>
      </p:grpSp>
      <p:cxnSp>
        <p:nvCxnSpPr>
          <p:cNvPr id="104" name="Google Shape;104;p20"/>
          <p:cNvCxnSpPr>
            <a:stCxn id="102" idx="3"/>
            <a:endCxn id="93" idx="1"/>
          </p:cNvCxnSpPr>
          <p:nvPr/>
        </p:nvCxnSpPr>
        <p:spPr>
          <a:xfrm flipH="1" rot="10800000">
            <a:off x="2265075" y="1241625"/>
            <a:ext cx="342000" cy="10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20"/>
          <p:cNvCxnSpPr>
            <a:stCxn id="102" idx="3"/>
            <a:endCxn id="96" idx="1"/>
          </p:cNvCxnSpPr>
          <p:nvPr/>
        </p:nvCxnSpPr>
        <p:spPr>
          <a:xfrm flipH="1" rot="10800000">
            <a:off x="2265075" y="2259525"/>
            <a:ext cx="342000" cy="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20"/>
          <p:cNvCxnSpPr>
            <a:stCxn id="102" idx="3"/>
            <a:endCxn id="99" idx="1"/>
          </p:cNvCxnSpPr>
          <p:nvPr/>
        </p:nvCxnSpPr>
        <p:spPr>
          <a:xfrm>
            <a:off x="2265075" y="2305125"/>
            <a:ext cx="342000" cy="9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7" name="Google Shape;107;p20"/>
          <p:cNvGrpSpPr/>
          <p:nvPr/>
        </p:nvGrpSpPr>
        <p:grpSpPr>
          <a:xfrm>
            <a:off x="3991025" y="1866675"/>
            <a:ext cx="472200" cy="876900"/>
            <a:chOff x="1230200" y="820000"/>
            <a:chExt cx="472200" cy="876900"/>
          </a:xfrm>
        </p:grpSpPr>
        <p:sp>
          <p:nvSpPr>
            <p:cNvPr id="108" name="Google Shape;108;p20"/>
            <p:cNvSpPr/>
            <p:nvPr/>
          </p:nvSpPr>
          <p:spPr>
            <a:xfrm>
              <a:off x="1230200" y="820000"/>
              <a:ext cx="472200" cy="876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 txBox="1"/>
            <p:nvPr/>
          </p:nvSpPr>
          <p:spPr>
            <a:xfrm rot="-5400000">
              <a:off x="1080500" y="1068100"/>
              <a:ext cx="771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memcache</a:t>
              </a:r>
              <a:endParaRPr b="1" sz="800"/>
            </a:p>
          </p:txBody>
        </p:sp>
      </p:grpSp>
      <p:cxnSp>
        <p:nvCxnSpPr>
          <p:cNvPr id="110" name="Google Shape;110;p20"/>
          <p:cNvCxnSpPr>
            <a:stCxn id="93" idx="3"/>
            <a:endCxn id="109" idx="0"/>
          </p:cNvCxnSpPr>
          <p:nvPr/>
        </p:nvCxnSpPr>
        <p:spPr>
          <a:xfrm>
            <a:off x="3079350" y="1241600"/>
            <a:ext cx="957300" cy="1063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>
            <a:stCxn id="96" idx="3"/>
            <a:endCxn id="109" idx="0"/>
          </p:cNvCxnSpPr>
          <p:nvPr/>
        </p:nvCxnSpPr>
        <p:spPr>
          <a:xfrm>
            <a:off x="3079350" y="2259500"/>
            <a:ext cx="957300" cy="45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0"/>
          <p:cNvCxnSpPr>
            <a:stCxn id="99" idx="3"/>
            <a:endCxn id="109" idx="0"/>
          </p:cNvCxnSpPr>
          <p:nvPr/>
        </p:nvCxnSpPr>
        <p:spPr>
          <a:xfrm flipH="1" rot="10800000">
            <a:off x="3079350" y="2305100"/>
            <a:ext cx="957300" cy="972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20"/>
          <p:cNvCxnSpPr>
            <a:stCxn id="109" idx="0"/>
          </p:cNvCxnSpPr>
          <p:nvPr/>
        </p:nvCxnSpPr>
        <p:spPr>
          <a:xfrm rot="10800000">
            <a:off x="3028775" y="1668525"/>
            <a:ext cx="1008000" cy="63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20"/>
          <p:cNvCxnSpPr>
            <a:stCxn id="109" idx="0"/>
          </p:cNvCxnSpPr>
          <p:nvPr/>
        </p:nvCxnSpPr>
        <p:spPr>
          <a:xfrm flipH="1">
            <a:off x="3107375" y="2305125"/>
            <a:ext cx="929400" cy="11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20"/>
          <p:cNvCxnSpPr>
            <a:stCxn id="109" idx="0"/>
          </p:cNvCxnSpPr>
          <p:nvPr/>
        </p:nvCxnSpPr>
        <p:spPr>
          <a:xfrm flipH="1">
            <a:off x="3073475" y="2305125"/>
            <a:ext cx="963300" cy="71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If you need something to absolutely be there, 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use a real database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